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4" d="100"/>
          <a:sy n="54" d="100"/>
        </p:scale>
        <p:origin x="-170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93622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68289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77078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5401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7282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32064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5763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2224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55918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84035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5179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138A05-F571-DD44-867F-7252506CBB89}" type="datetimeFigureOut">
              <a:rPr lang="en-US" smtClean="0"/>
              <a:t>27/08/18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36FB97-DF59-DD43-A0B1-49ADA62D28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4151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82257" y="1199348"/>
            <a:ext cx="3457667" cy="75252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Institutional Governance</a:t>
            </a:r>
          </a:p>
          <a:p>
            <a:pPr algn="ctr"/>
            <a:r>
              <a:rPr lang="en-US" dirty="0" smtClean="0"/>
              <a:t>(University of York)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82257" y="2174822"/>
            <a:ext cx="3457667" cy="75252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Faculty of Science Governance</a:t>
            </a:r>
          </a:p>
          <a:p>
            <a:pPr algn="ctr"/>
            <a:r>
              <a:rPr lang="en-US" dirty="0" smtClean="0"/>
              <a:t>(Dean of Science)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82257" y="3338430"/>
            <a:ext cx="3457667" cy="1223773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Department of Psychology Governance</a:t>
            </a:r>
          </a:p>
          <a:p>
            <a:pPr algn="ctr"/>
            <a:r>
              <a:rPr lang="en-US" dirty="0" smtClean="0"/>
              <a:t>(Head of Department)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82257" y="4666656"/>
            <a:ext cx="3457667" cy="156521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YDI internal Governance</a:t>
            </a:r>
          </a:p>
          <a:p>
            <a:pPr algn="ctr"/>
            <a:r>
              <a:rPr lang="en-US" dirty="0" smtClean="0"/>
              <a:t>(Director of </a:t>
            </a:r>
            <a:r>
              <a:rPr lang="en-US" dirty="0" err="1" smtClean="0"/>
              <a:t>YNiC</a:t>
            </a:r>
            <a:r>
              <a:rPr lang="en-US" dirty="0" smtClean="0"/>
              <a:t>/YDI)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198109" y="2490923"/>
            <a:ext cx="2223276" cy="1342270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YNiC</a:t>
            </a:r>
            <a:r>
              <a:rPr lang="en-US" dirty="0" smtClean="0"/>
              <a:t> Management Board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6633076" y="3338430"/>
            <a:ext cx="2258067" cy="1223774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Departmental Health and Safety Committee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4080498" y="4724991"/>
            <a:ext cx="4834167" cy="694194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YDI Quarterly Review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4080498" y="5537681"/>
            <a:ext cx="4834167" cy="694194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YNiC</a:t>
            </a:r>
            <a:r>
              <a:rPr lang="en-US" dirty="0" smtClean="0"/>
              <a:t>/YDI Weekly Meetings and Actions List</a:t>
            </a:r>
            <a:endParaRPr lang="en-US" dirty="0"/>
          </a:p>
        </p:txBody>
      </p:sp>
      <p:sp>
        <p:nvSpPr>
          <p:cNvPr id="12" name="Right Brace 11"/>
          <p:cNvSpPr/>
          <p:nvPr/>
        </p:nvSpPr>
        <p:spPr>
          <a:xfrm>
            <a:off x="3739924" y="2490923"/>
            <a:ext cx="340574" cy="1342270"/>
          </a:xfrm>
          <a:prstGeom prst="rightBrac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Up Arrow 12"/>
          <p:cNvSpPr/>
          <p:nvPr/>
        </p:nvSpPr>
        <p:spPr>
          <a:xfrm>
            <a:off x="4845438" y="5126601"/>
            <a:ext cx="446909" cy="611428"/>
          </a:xfrm>
          <a:prstGeom prst="upArrow">
            <a:avLst/>
          </a:prstGeom>
          <a:solidFill>
            <a:srgbClr val="000000"/>
          </a:solidFill>
          <a:ln>
            <a:solidFill>
              <a:srgbClr val="C0504D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Left-Right Arrow 14"/>
          <p:cNvSpPr/>
          <p:nvPr/>
        </p:nvSpPr>
        <p:spPr>
          <a:xfrm rot="5400000" flipV="1">
            <a:off x="7951585" y="4869031"/>
            <a:ext cx="1410988" cy="374041"/>
          </a:xfrm>
          <a:prstGeom prst="leftRightArrow">
            <a:avLst/>
          </a:prstGeom>
          <a:solidFill>
            <a:schemeClr val="tx1"/>
          </a:solidFill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Left-Right Arrow 16"/>
          <p:cNvSpPr/>
          <p:nvPr/>
        </p:nvSpPr>
        <p:spPr>
          <a:xfrm rot="5400000" flipV="1">
            <a:off x="7539409" y="4516284"/>
            <a:ext cx="846594" cy="374043"/>
          </a:xfrm>
          <a:prstGeom prst="leftRightArrow">
            <a:avLst/>
          </a:prstGeom>
          <a:solidFill>
            <a:schemeClr val="tx1"/>
          </a:solidFill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258051" y="171548"/>
            <a:ext cx="467838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GOVERNANCE STRUCTURE FOR YDI</a:t>
            </a:r>
            <a:endParaRPr lang="en-US" sz="2400" b="1" dirty="0"/>
          </a:p>
        </p:txBody>
      </p:sp>
      <p:sp>
        <p:nvSpPr>
          <p:cNvPr id="19" name="Left-Right Arrow 18"/>
          <p:cNvSpPr/>
          <p:nvPr/>
        </p:nvSpPr>
        <p:spPr>
          <a:xfrm rot="5400000" flipV="1">
            <a:off x="3185334" y="4445277"/>
            <a:ext cx="2399596" cy="374043"/>
          </a:xfrm>
          <a:prstGeom prst="leftRightArrow">
            <a:avLst/>
          </a:prstGeom>
          <a:solidFill>
            <a:schemeClr val="tx1"/>
          </a:solidFill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52248" y="633213"/>
            <a:ext cx="28135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GOVERNANCE BODY</a:t>
            </a:r>
            <a:endParaRPr lang="en-US" sz="2400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5273331" y="633213"/>
            <a:ext cx="2467342" cy="1200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 smtClean="0"/>
              <a:t>MEETINGS AND </a:t>
            </a:r>
          </a:p>
          <a:p>
            <a:pPr algn="ctr"/>
            <a:r>
              <a:rPr lang="en-US" sz="2400" b="1" dirty="0" smtClean="0"/>
              <a:t>REPORTING LINES </a:t>
            </a:r>
          </a:p>
          <a:p>
            <a:pPr algn="ctr"/>
            <a:r>
              <a:rPr lang="en-US" sz="2400" b="1" dirty="0" smtClean="0"/>
              <a:t>FOR YDI</a:t>
            </a:r>
            <a:endParaRPr 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30880384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66</Words>
  <Application>Microsoft Macintosh PowerPoint</Application>
  <PresentationFormat>On-screen Show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UNIVERSITY OF YORK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Tony Morland</dc:creator>
  <cp:lastModifiedBy>Tony Morland</cp:lastModifiedBy>
  <cp:revision>2</cp:revision>
  <dcterms:created xsi:type="dcterms:W3CDTF">2018-08-27T12:55:35Z</dcterms:created>
  <dcterms:modified xsi:type="dcterms:W3CDTF">2018-08-27T13:15:19Z</dcterms:modified>
</cp:coreProperties>
</file>

<file path=docProps/thumbnail.jpeg>
</file>